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81" r:id="rId2"/>
    <p:sldId id="301" r:id="rId3"/>
    <p:sldId id="283" r:id="rId4"/>
    <p:sldId id="282" r:id="rId5"/>
    <p:sldId id="284" r:id="rId6"/>
    <p:sldId id="285" r:id="rId7"/>
    <p:sldId id="286" r:id="rId8"/>
    <p:sldId id="287" r:id="rId9"/>
    <p:sldId id="288" r:id="rId10"/>
    <p:sldId id="290" r:id="rId11"/>
    <p:sldId id="292" r:id="rId12"/>
    <p:sldId id="293" r:id="rId13"/>
    <p:sldId id="295" r:id="rId14"/>
    <p:sldId id="296" r:id="rId15"/>
    <p:sldId id="297" r:id="rId16"/>
    <p:sldId id="298" r:id="rId17"/>
    <p:sldId id="299" r:id="rId18"/>
    <p:sldId id="30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4E71"/>
    <a:srgbClr val="B5E7F5"/>
    <a:srgbClr val="773D59"/>
    <a:srgbClr val="ED93EB"/>
    <a:srgbClr val="CF03AD"/>
    <a:srgbClr val="4DB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3365" autoAdjust="0"/>
    <p:restoredTop sz="94660"/>
  </p:normalViewPr>
  <p:slideViewPr>
    <p:cSldViewPr snapToGrid="0">
      <p:cViewPr varScale="1">
        <p:scale>
          <a:sx n="54" d="100"/>
          <a:sy n="54" d="100"/>
        </p:scale>
        <p:origin x="6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1C56-8A72-4858-851C-F15B634C7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1122362"/>
            <a:ext cx="8609322" cy="374420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834EB-45A5-426C-824A-8F07CA8F6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900" y="5230134"/>
            <a:ext cx="4610100" cy="942065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D55F2-5374-4778-B1EE-98996792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044F8-E727-4D63-B6D6-26482F83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41F76-D956-4205-AD99-E91FD5FC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8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6D4F-1C6D-40FB-9A92-C86C4E15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7BDDB-F95B-4041-AA53-71BBCB26D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7052-C8EA-459E-9E10-8EE28C50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6650-E3AD-4C98-88FE-F5152966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4FED5-B228-4E3C-BFEE-0BC47D95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30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A243A-5463-4C65-85DA-03BECDAE6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1898" y="897973"/>
            <a:ext cx="2674301" cy="527898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0153C-6948-4108-8FF1-033F66D4C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54169"/>
            <a:ext cx="7734300" cy="532279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45988-B24C-46FE-87B0-55D4FB7C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AB2DB-BD1F-41F7-AC5E-57249C27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1E3DB-BDAB-40CA-ABA3-A3662C06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4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1A1B-E09A-4F93-BC68-B160114A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8C4A9-27ED-4E86-A256-5009E313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F91C-8771-4949-A397-928A5743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EA0ED-4961-4254-B34E-71D14C4E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7152-BD97-4A72-8B07-CD2BC57B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64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EAF4-C10D-4650-9587-15DA8E9F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68862"/>
            <a:ext cx="9486900" cy="367965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1D5C2-6E93-4B23-A0CA-D5D7E735C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5318974"/>
            <a:ext cx="9486900" cy="853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15BFB-5D28-4ABE-AD37-0C6C3FD9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4035B-0539-4A03-87C0-22E52C98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27ADF-48C9-49CF-BD4D-82399BF6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4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A2FB-0310-4935-B7F7-E47876CD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87C14-52AB-4AAC-9038-29CF58EA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2168278"/>
            <a:ext cx="4702921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2E45A-DCC0-4701-9D67-EF56AECE3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880" y="2168278"/>
            <a:ext cx="4782699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F0813-A167-4D17-AA79-07BD9765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940D7-D4C1-4C24-95F3-29A849CE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49AB7-007E-4D4D-A2C1-2C5C3310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49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0184-BDFD-48DE-B858-B81887BF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75359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4FEB2-6EEC-49D4-9466-0F7A6EDB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2109789"/>
            <a:ext cx="4507931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E8CF0-BAB6-4BF2-836F-FED0AF88A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1" y="3063530"/>
            <a:ext cx="4507930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751AB-FCF0-450B-A6DF-9B9A2AD2C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4867" y="2109789"/>
            <a:ext cx="4507932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898E7-3130-4CE6-AA11-C9CC8214E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4867" y="3063530"/>
            <a:ext cx="4507932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D85675-9678-4CB3-9AAB-D727D2B5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F8314-1849-461A-AAF2-BF149646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9738E-5865-473C-BAFB-BDB385C0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AC40-59FF-4CE3-B49C-C824A784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FAB63-E9CE-4359-A54B-07AC7E9B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39854-5165-4C41-8DCA-D42DFD7D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768E0-4535-4B0D-8B94-4C10740B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03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678E3-D115-4E49-9ECB-656CF231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1E6FC-7F84-4673-81D6-B85FE26D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0318A-245C-4841-AB57-CEC5CC1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9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847B-9D86-47FF-B24A-EEA5F73E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776472" cy="285292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C0675-AD2F-44DC-8FF3-4454258A5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582" y="987425"/>
            <a:ext cx="5948618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6356-C0F0-4C22-B9B6-C7E0BE4F3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3484210"/>
            <a:ext cx="3768934" cy="2384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EFD71-2ACA-4041-9EA2-86E7B81C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CACE3-32A8-4245-97AC-5797C147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63845-314D-499C-BB75-CE9162BE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31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D3DB-B1F8-4892-96F7-0BE21DE6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932349" cy="285267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AB405-B2E9-4C4B-930C-CF1B63342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4810" y="657055"/>
            <a:ext cx="5831389" cy="5515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F82ED-5295-4670-A3A8-B7813FF47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199" y="3484210"/>
            <a:ext cx="3768934" cy="2376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BCDD2-4389-41FA-BE68-6805E329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1D4C8-D966-41BE-B38F-54B9134F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7339F-1169-4FB1-8FAA-781335EC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90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04591-A10E-46C3-952B-F25DCBDA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77F62-7300-4B81-8F9B-D040A0EE1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2318032"/>
            <a:ext cx="9493250" cy="385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52CF0-2C7E-4A4C-BD7E-B7CEFF0DC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029207" y="4680813"/>
            <a:ext cx="2758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8C1E1FAD-7351-4908-963A-08EA8E4AB7A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49E98-61B4-4398-B18F-534336EA1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112" y="6356350"/>
            <a:ext cx="5509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6DC5D-5820-4314-ADE6-9CD1C7D4A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5482" y="6356350"/>
            <a:ext cx="1112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F5135F-115E-423C-BE4A-B56C35DC9F3E}"/>
              </a:ext>
            </a:extLst>
          </p:cNvPr>
          <p:cNvGrpSpPr/>
          <p:nvPr/>
        </p:nvGrpSpPr>
        <p:grpSpPr>
          <a:xfrm>
            <a:off x="174436" y="6356005"/>
            <a:ext cx="358083" cy="358083"/>
            <a:chOff x="4135740" y="1745599"/>
            <a:chExt cx="558732" cy="5587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</a:extLst>
            </p:cNvPr>
            <p:cNvGrpSpPr/>
            <p:nvPr/>
          </p:nvGrpSpPr>
          <p:grpSpPr>
            <a:xfrm>
              <a:off x="4135740" y="1745599"/>
              <a:ext cx="558732" cy="558732"/>
              <a:chOff x="1028007" y="1706560"/>
              <a:chExt cx="575710" cy="575710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</a:extLst>
            </p:cNvPr>
            <p:cNvSpPr/>
            <p:nvPr/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719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i="1" kern="1200">
          <a:solidFill>
            <a:srgbClr val="000000"/>
          </a:solidFill>
          <a:highlight>
            <a:srgbClr val="FFFF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night, outdoor object&#10;&#10;Description automatically generated">
            <a:extLst>
              <a:ext uri="{FF2B5EF4-FFF2-40B4-BE49-F238E27FC236}">
                <a16:creationId xmlns:a16="http://schemas.microsoft.com/office/drawing/2014/main" id="{A032C1F7-E15B-4EC7-99A1-487C3AFEB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29910" y="439384"/>
            <a:ext cx="4452903" cy="6139542"/>
          </a:xfrm>
          <a:prstGeom prst="rect">
            <a:avLst/>
          </a:prstGeom>
        </p:spPr>
      </p:pic>
      <p:pic>
        <p:nvPicPr>
          <p:cNvPr id="5" name="Picture 4" descr="A picture containing night, outdoor object&#10;&#10;Description automatically generated">
            <a:extLst>
              <a:ext uri="{FF2B5EF4-FFF2-40B4-BE49-F238E27FC236}">
                <a16:creationId xmlns:a16="http://schemas.microsoft.com/office/drawing/2014/main" id="{7DF74998-6777-4F9E-BC13-C3232EC27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2860" y="403760"/>
            <a:ext cx="4344015" cy="6139542"/>
          </a:xfrm>
          <a:prstGeom prst="rect">
            <a:avLst/>
          </a:prstGeom>
        </p:spPr>
      </p:pic>
      <p:pic>
        <p:nvPicPr>
          <p:cNvPr id="8" name="Picture 7" descr="A picture containing night, outdoor object&#10;&#10;Description automatically generated">
            <a:extLst>
              <a:ext uri="{FF2B5EF4-FFF2-40B4-BE49-F238E27FC236}">
                <a16:creationId xmlns:a16="http://schemas.microsoft.com/office/drawing/2014/main" id="{45E065D8-6FE2-409B-A702-ABE0CBB0F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49533" y="249868"/>
            <a:ext cx="4452902" cy="6293435"/>
          </a:xfrm>
          <a:prstGeom prst="rect">
            <a:avLst/>
          </a:prstGeom>
        </p:spPr>
      </p:pic>
      <p:pic>
        <p:nvPicPr>
          <p:cNvPr id="11" name="Picture 10" descr="A picture containing text, monitor, purple, desk&#10;&#10;Description automatically generated">
            <a:extLst>
              <a:ext uri="{FF2B5EF4-FFF2-40B4-BE49-F238E27FC236}">
                <a16:creationId xmlns:a16="http://schemas.microsoft.com/office/drawing/2014/main" id="{293AC20C-348B-460F-8287-8928C533F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" y="-18803"/>
            <a:ext cx="12172951" cy="689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19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u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night, outdoor object&#10;&#10;Description automatically generated">
            <a:extLst>
              <a:ext uri="{FF2B5EF4-FFF2-40B4-BE49-F238E27FC236}">
                <a16:creationId xmlns:a16="http://schemas.microsoft.com/office/drawing/2014/main" id="{A032C1F7-E15B-4EC7-99A1-487C3AFEB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29910" y="439384"/>
            <a:ext cx="4452903" cy="6139542"/>
          </a:xfrm>
          <a:prstGeom prst="rect">
            <a:avLst/>
          </a:prstGeom>
        </p:spPr>
      </p:pic>
      <p:pic>
        <p:nvPicPr>
          <p:cNvPr id="5" name="Picture 4" descr="A picture containing night, outdoor object&#10;&#10;Description automatically generated">
            <a:extLst>
              <a:ext uri="{FF2B5EF4-FFF2-40B4-BE49-F238E27FC236}">
                <a16:creationId xmlns:a16="http://schemas.microsoft.com/office/drawing/2014/main" id="{7DF74998-6777-4F9E-BC13-C3232EC27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2860" y="403760"/>
            <a:ext cx="4344015" cy="6139542"/>
          </a:xfrm>
          <a:prstGeom prst="rect">
            <a:avLst/>
          </a:prstGeom>
        </p:spPr>
      </p:pic>
      <p:pic>
        <p:nvPicPr>
          <p:cNvPr id="8" name="Picture 7" descr="A picture containing night, outdoor object&#10;&#10;Description automatically generated">
            <a:extLst>
              <a:ext uri="{FF2B5EF4-FFF2-40B4-BE49-F238E27FC236}">
                <a16:creationId xmlns:a16="http://schemas.microsoft.com/office/drawing/2014/main" id="{45E065D8-6FE2-409B-A702-ABE0CBB0F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49533" y="249868"/>
            <a:ext cx="4452902" cy="6293435"/>
          </a:xfrm>
          <a:prstGeom prst="rect">
            <a:avLst/>
          </a:prstGeom>
        </p:spPr>
      </p:pic>
      <p:pic>
        <p:nvPicPr>
          <p:cNvPr id="11" name="Picture 10" descr="A picture containing text, monitor, purple, desk&#10;&#10;Description automatically generated">
            <a:extLst>
              <a:ext uri="{FF2B5EF4-FFF2-40B4-BE49-F238E27FC236}">
                <a16:creationId xmlns:a16="http://schemas.microsoft.com/office/drawing/2014/main" id="{293AC20C-348B-460F-8287-8928C533F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" y="-18803"/>
            <a:ext cx="12172951" cy="6899762"/>
          </a:xfrm>
          <a:prstGeom prst="rect">
            <a:avLst/>
          </a:prstGeom>
        </p:spPr>
      </p:pic>
      <p:pic>
        <p:nvPicPr>
          <p:cNvPr id="4" name="Picture 3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F024D6D0-D1F3-4025-B2F1-A3E9B8F937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06" y="368137"/>
            <a:ext cx="8898078" cy="593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43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u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night, outdoor object&#10;&#10;Description automatically generated">
            <a:extLst>
              <a:ext uri="{FF2B5EF4-FFF2-40B4-BE49-F238E27FC236}">
                <a16:creationId xmlns:a16="http://schemas.microsoft.com/office/drawing/2014/main" id="{A032C1F7-E15B-4EC7-99A1-487C3AFEB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29910" y="439384"/>
            <a:ext cx="4452903" cy="6139542"/>
          </a:xfrm>
          <a:prstGeom prst="rect">
            <a:avLst/>
          </a:prstGeom>
        </p:spPr>
      </p:pic>
      <p:pic>
        <p:nvPicPr>
          <p:cNvPr id="5" name="Picture 4" descr="A picture containing night, outdoor object&#10;&#10;Description automatically generated">
            <a:extLst>
              <a:ext uri="{FF2B5EF4-FFF2-40B4-BE49-F238E27FC236}">
                <a16:creationId xmlns:a16="http://schemas.microsoft.com/office/drawing/2014/main" id="{7DF74998-6777-4F9E-BC13-C3232EC27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2860" y="403760"/>
            <a:ext cx="4344015" cy="6139542"/>
          </a:xfrm>
          <a:prstGeom prst="rect">
            <a:avLst/>
          </a:prstGeom>
        </p:spPr>
      </p:pic>
      <p:pic>
        <p:nvPicPr>
          <p:cNvPr id="8" name="Picture 7" descr="A picture containing night, outdoor object&#10;&#10;Description automatically generated">
            <a:extLst>
              <a:ext uri="{FF2B5EF4-FFF2-40B4-BE49-F238E27FC236}">
                <a16:creationId xmlns:a16="http://schemas.microsoft.com/office/drawing/2014/main" id="{45E065D8-6FE2-409B-A702-ABE0CBB0F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49533" y="249868"/>
            <a:ext cx="4452902" cy="6293435"/>
          </a:xfrm>
          <a:prstGeom prst="rect">
            <a:avLst/>
          </a:prstGeom>
        </p:spPr>
      </p:pic>
      <p:pic>
        <p:nvPicPr>
          <p:cNvPr id="11" name="Picture 10" descr="A picture containing text, monitor, purple, desk&#10;&#10;Description automatically generated">
            <a:extLst>
              <a:ext uri="{FF2B5EF4-FFF2-40B4-BE49-F238E27FC236}">
                <a16:creationId xmlns:a16="http://schemas.microsoft.com/office/drawing/2014/main" id="{293AC20C-348B-460F-8287-8928C533F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" y="-18803"/>
            <a:ext cx="12172951" cy="6899762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AB826B8-8A94-4C52-892C-7F085B69C1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540" y="346693"/>
            <a:ext cx="9107885" cy="607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42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u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night, outdoor object&#10;&#10;Description automatically generated">
            <a:extLst>
              <a:ext uri="{FF2B5EF4-FFF2-40B4-BE49-F238E27FC236}">
                <a16:creationId xmlns:a16="http://schemas.microsoft.com/office/drawing/2014/main" id="{A032C1F7-E15B-4EC7-99A1-487C3AFEB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29910" y="439384"/>
            <a:ext cx="4452903" cy="6139542"/>
          </a:xfrm>
          <a:prstGeom prst="rect">
            <a:avLst/>
          </a:prstGeom>
        </p:spPr>
      </p:pic>
      <p:pic>
        <p:nvPicPr>
          <p:cNvPr id="5" name="Picture 4" descr="A picture containing night, outdoor object&#10;&#10;Description automatically generated">
            <a:extLst>
              <a:ext uri="{FF2B5EF4-FFF2-40B4-BE49-F238E27FC236}">
                <a16:creationId xmlns:a16="http://schemas.microsoft.com/office/drawing/2014/main" id="{7DF74998-6777-4F9E-BC13-C3232EC27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2860" y="403760"/>
            <a:ext cx="4344015" cy="6139542"/>
          </a:xfrm>
          <a:prstGeom prst="rect">
            <a:avLst/>
          </a:prstGeom>
        </p:spPr>
      </p:pic>
      <p:pic>
        <p:nvPicPr>
          <p:cNvPr id="8" name="Picture 7" descr="A picture containing night, outdoor object&#10;&#10;Description automatically generated">
            <a:extLst>
              <a:ext uri="{FF2B5EF4-FFF2-40B4-BE49-F238E27FC236}">
                <a16:creationId xmlns:a16="http://schemas.microsoft.com/office/drawing/2014/main" id="{45E065D8-6FE2-409B-A702-ABE0CBB0F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49533" y="249868"/>
            <a:ext cx="4452902" cy="6293435"/>
          </a:xfrm>
          <a:prstGeom prst="rect">
            <a:avLst/>
          </a:prstGeom>
        </p:spPr>
      </p:pic>
      <p:pic>
        <p:nvPicPr>
          <p:cNvPr id="11" name="Picture 10" descr="A picture containing text, monitor, purple, desk&#10;&#10;Description automatically generated">
            <a:extLst>
              <a:ext uri="{FF2B5EF4-FFF2-40B4-BE49-F238E27FC236}">
                <a16:creationId xmlns:a16="http://schemas.microsoft.com/office/drawing/2014/main" id="{293AC20C-348B-460F-8287-8928C533F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" y="-18803"/>
            <a:ext cx="12172951" cy="6899762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FA0EC97-B91B-41E8-AB28-AB736500F9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574" y="439383"/>
            <a:ext cx="8968851" cy="597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40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u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night, outdoor object&#10;&#10;Description automatically generated">
            <a:extLst>
              <a:ext uri="{FF2B5EF4-FFF2-40B4-BE49-F238E27FC236}">
                <a16:creationId xmlns:a16="http://schemas.microsoft.com/office/drawing/2014/main" id="{A032C1F7-E15B-4EC7-99A1-487C3AFEB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29910" y="439384"/>
            <a:ext cx="4452903" cy="6139542"/>
          </a:xfrm>
          <a:prstGeom prst="rect">
            <a:avLst/>
          </a:prstGeom>
        </p:spPr>
      </p:pic>
      <p:pic>
        <p:nvPicPr>
          <p:cNvPr id="5" name="Picture 4" descr="A picture containing night, outdoor object&#10;&#10;Description automatically generated">
            <a:extLst>
              <a:ext uri="{FF2B5EF4-FFF2-40B4-BE49-F238E27FC236}">
                <a16:creationId xmlns:a16="http://schemas.microsoft.com/office/drawing/2014/main" id="{7DF74998-6777-4F9E-BC13-C3232EC27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2860" y="403760"/>
            <a:ext cx="4344015" cy="6139542"/>
          </a:xfrm>
          <a:prstGeom prst="rect">
            <a:avLst/>
          </a:prstGeom>
        </p:spPr>
      </p:pic>
      <p:pic>
        <p:nvPicPr>
          <p:cNvPr id="8" name="Picture 7" descr="A picture containing night, outdoor object&#10;&#10;Description automatically generated">
            <a:extLst>
              <a:ext uri="{FF2B5EF4-FFF2-40B4-BE49-F238E27FC236}">
                <a16:creationId xmlns:a16="http://schemas.microsoft.com/office/drawing/2014/main" id="{45E065D8-6FE2-409B-A702-ABE0CBB0F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49533" y="249868"/>
            <a:ext cx="4452902" cy="6293435"/>
          </a:xfrm>
          <a:prstGeom prst="rect">
            <a:avLst/>
          </a:prstGeom>
        </p:spPr>
      </p:pic>
      <p:pic>
        <p:nvPicPr>
          <p:cNvPr id="11" name="Picture 10" descr="A picture containing text, monitor, purple, desk&#10;&#10;Description automatically generated">
            <a:extLst>
              <a:ext uri="{FF2B5EF4-FFF2-40B4-BE49-F238E27FC236}">
                <a16:creationId xmlns:a16="http://schemas.microsoft.com/office/drawing/2014/main" id="{293AC20C-348B-460F-8287-8928C533F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" y="-18803"/>
            <a:ext cx="12172951" cy="6899762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1202D5C-8553-4E20-9367-48DED44525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576" y="439383"/>
            <a:ext cx="8968850" cy="597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12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u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night, outdoor object&#10;&#10;Description automatically generated">
            <a:extLst>
              <a:ext uri="{FF2B5EF4-FFF2-40B4-BE49-F238E27FC236}">
                <a16:creationId xmlns:a16="http://schemas.microsoft.com/office/drawing/2014/main" id="{A032C1F7-E15B-4EC7-99A1-487C3AFEB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29910" y="439384"/>
            <a:ext cx="4452903" cy="6139542"/>
          </a:xfrm>
          <a:prstGeom prst="rect">
            <a:avLst/>
          </a:prstGeom>
        </p:spPr>
      </p:pic>
      <p:pic>
        <p:nvPicPr>
          <p:cNvPr id="5" name="Picture 4" descr="A picture containing night, outdoor object&#10;&#10;Description automatically generated">
            <a:extLst>
              <a:ext uri="{FF2B5EF4-FFF2-40B4-BE49-F238E27FC236}">
                <a16:creationId xmlns:a16="http://schemas.microsoft.com/office/drawing/2014/main" id="{7DF74998-6777-4F9E-BC13-C3232EC27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2860" y="403760"/>
            <a:ext cx="4344015" cy="6139542"/>
          </a:xfrm>
          <a:prstGeom prst="rect">
            <a:avLst/>
          </a:prstGeom>
        </p:spPr>
      </p:pic>
      <p:pic>
        <p:nvPicPr>
          <p:cNvPr id="8" name="Picture 7" descr="A picture containing night, outdoor object&#10;&#10;Description automatically generated">
            <a:extLst>
              <a:ext uri="{FF2B5EF4-FFF2-40B4-BE49-F238E27FC236}">
                <a16:creationId xmlns:a16="http://schemas.microsoft.com/office/drawing/2014/main" id="{45E065D8-6FE2-409B-A702-ABE0CBB0F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49533" y="249868"/>
            <a:ext cx="4452902" cy="6293435"/>
          </a:xfrm>
          <a:prstGeom prst="rect">
            <a:avLst/>
          </a:prstGeom>
        </p:spPr>
      </p:pic>
      <p:pic>
        <p:nvPicPr>
          <p:cNvPr id="11" name="Picture 10" descr="A picture containing text, monitor, purple, desk&#10;&#10;Description automatically generated">
            <a:extLst>
              <a:ext uri="{FF2B5EF4-FFF2-40B4-BE49-F238E27FC236}">
                <a16:creationId xmlns:a16="http://schemas.microsoft.com/office/drawing/2014/main" id="{293AC20C-348B-460F-8287-8928C533F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" y="-18803"/>
            <a:ext cx="12172951" cy="6899762"/>
          </a:xfrm>
          <a:prstGeom prst="rect">
            <a:avLst/>
          </a:prstGeom>
        </p:spPr>
      </p:pic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866AD712-7ABF-4985-88B7-776EE340E8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52" y="631701"/>
            <a:ext cx="8226136" cy="548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23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u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night, outdoor object&#10;&#10;Description automatically generated">
            <a:extLst>
              <a:ext uri="{FF2B5EF4-FFF2-40B4-BE49-F238E27FC236}">
                <a16:creationId xmlns:a16="http://schemas.microsoft.com/office/drawing/2014/main" id="{A032C1F7-E15B-4EC7-99A1-487C3AFEB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29910" y="439384"/>
            <a:ext cx="4452903" cy="6139542"/>
          </a:xfrm>
          <a:prstGeom prst="rect">
            <a:avLst/>
          </a:prstGeom>
        </p:spPr>
      </p:pic>
      <p:pic>
        <p:nvPicPr>
          <p:cNvPr id="5" name="Picture 4" descr="A picture containing night, outdoor object&#10;&#10;Description automatically generated">
            <a:extLst>
              <a:ext uri="{FF2B5EF4-FFF2-40B4-BE49-F238E27FC236}">
                <a16:creationId xmlns:a16="http://schemas.microsoft.com/office/drawing/2014/main" id="{7DF74998-6777-4F9E-BC13-C3232EC27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2860" y="403760"/>
            <a:ext cx="4344015" cy="6139542"/>
          </a:xfrm>
          <a:prstGeom prst="rect">
            <a:avLst/>
          </a:prstGeom>
        </p:spPr>
      </p:pic>
      <p:pic>
        <p:nvPicPr>
          <p:cNvPr id="8" name="Picture 7" descr="A picture containing night, outdoor object&#10;&#10;Description automatically generated">
            <a:extLst>
              <a:ext uri="{FF2B5EF4-FFF2-40B4-BE49-F238E27FC236}">
                <a16:creationId xmlns:a16="http://schemas.microsoft.com/office/drawing/2014/main" id="{45E065D8-6FE2-409B-A702-ABE0CBB0F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49533" y="249868"/>
            <a:ext cx="4452902" cy="6293435"/>
          </a:xfrm>
          <a:prstGeom prst="rect">
            <a:avLst/>
          </a:prstGeom>
        </p:spPr>
      </p:pic>
      <p:pic>
        <p:nvPicPr>
          <p:cNvPr id="11" name="Picture 10" descr="A picture containing text, monitor, purple, desk&#10;&#10;Description automatically generated">
            <a:extLst>
              <a:ext uri="{FF2B5EF4-FFF2-40B4-BE49-F238E27FC236}">
                <a16:creationId xmlns:a16="http://schemas.microsoft.com/office/drawing/2014/main" id="{293AC20C-348B-460F-8287-8928C533F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" y="-18803"/>
            <a:ext cx="12172951" cy="6899762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881C799B-713C-4095-800B-FBD5EB89C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421" y="481279"/>
            <a:ext cx="8906003" cy="593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8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u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night, outdoor object&#10;&#10;Description automatically generated">
            <a:extLst>
              <a:ext uri="{FF2B5EF4-FFF2-40B4-BE49-F238E27FC236}">
                <a16:creationId xmlns:a16="http://schemas.microsoft.com/office/drawing/2014/main" id="{A032C1F7-E15B-4EC7-99A1-487C3AFEB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29910" y="439384"/>
            <a:ext cx="4452903" cy="6139542"/>
          </a:xfrm>
          <a:prstGeom prst="rect">
            <a:avLst/>
          </a:prstGeom>
        </p:spPr>
      </p:pic>
      <p:pic>
        <p:nvPicPr>
          <p:cNvPr id="5" name="Picture 4" descr="A picture containing night, outdoor object&#10;&#10;Description automatically generated">
            <a:extLst>
              <a:ext uri="{FF2B5EF4-FFF2-40B4-BE49-F238E27FC236}">
                <a16:creationId xmlns:a16="http://schemas.microsoft.com/office/drawing/2014/main" id="{7DF74998-6777-4F9E-BC13-C3232EC27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2860" y="403760"/>
            <a:ext cx="4344015" cy="6139542"/>
          </a:xfrm>
          <a:prstGeom prst="rect">
            <a:avLst/>
          </a:prstGeom>
        </p:spPr>
      </p:pic>
      <p:pic>
        <p:nvPicPr>
          <p:cNvPr id="8" name="Picture 7" descr="A picture containing night, outdoor object&#10;&#10;Description automatically generated">
            <a:extLst>
              <a:ext uri="{FF2B5EF4-FFF2-40B4-BE49-F238E27FC236}">
                <a16:creationId xmlns:a16="http://schemas.microsoft.com/office/drawing/2014/main" id="{45E065D8-6FE2-409B-A702-ABE0CBB0F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49533" y="249868"/>
            <a:ext cx="4452902" cy="6293435"/>
          </a:xfrm>
          <a:prstGeom prst="rect">
            <a:avLst/>
          </a:prstGeom>
        </p:spPr>
      </p:pic>
      <p:pic>
        <p:nvPicPr>
          <p:cNvPr id="11" name="Picture 10" descr="A picture containing text, monitor, purple, desk&#10;&#10;Description automatically generated">
            <a:extLst>
              <a:ext uri="{FF2B5EF4-FFF2-40B4-BE49-F238E27FC236}">
                <a16:creationId xmlns:a16="http://schemas.microsoft.com/office/drawing/2014/main" id="{293AC20C-348B-460F-8287-8928C533F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" y="-18803"/>
            <a:ext cx="12172951" cy="6899762"/>
          </a:xfrm>
          <a:prstGeom prst="rect">
            <a:avLst/>
          </a:prstGeom>
        </p:spPr>
      </p:pic>
      <p:pic>
        <p:nvPicPr>
          <p:cNvPr id="4" name="Picture 3" descr="A picture containing text, plant, leaf&#10;&#10;Description automatically generated">
            <a:extLst>
              <a:ext uri="{FF2B5EF4-FFF2-40B4-BE49-F238E27FC236}">
                <a16:creationId xmlns:a16="http://schemas.microsoft.com/office/drawing/2014/main" id="{8F430C46-1AB7-419C-80DC-3515502817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3" y="410029"/>
            <a:ext cx="9012881" cy="600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01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u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night, outdoor object&#10;&#10;Description automatically generated">
            <a:extLst>
              <a:ext uri="{FF2B5EF4-FFF2-40B4-BE49-F238E27FC236}">
                <a16:creationId xmlns:a16="http://schemas.microsoft.com/office/drawing/2014/main" id="{A032C1F7-E15B-4EC7-99A1-487C3AFEB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29910" y="439384"/>
            <a:ext cx="4452903" cy="6139542"/>
          </a:xfrm>
          <a:prstGeom prst="rect">
            <a:avLst/>
          </a:prstGeom>
        </p:spPr>
      </p:pic>
      <p:pic>
        <p:nvPicPr>
          <p:cNvPr id="5" name="Picture 4" descr="A picture containing night, outdoor object&#10;&#10;Description automatically generated">
            <a:extLst>
              <a:ext uri="{FF2B5EF4-FFF2-40B4-BE49-F238E27FC236}">
                <a16:creationId xmlns:a16="http://schemas.microsoft.com/office/drawing/2014/main" id="{7DF74998-6777-4F9E-BC13-C3232EC27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2860" y="403760"/>
            <a:ext cx="4344015" cy="6139542"/>
          </a:xfrm>
          <a:prstGeom prst="rect">
            <a:avLst/>
          </a:prstGeom>
        </p:spPr>
      </p:pic>
      <p:pic>
        <p:nvPicPr>
          <p:cNvPr id="8" name="Picture 7" descr="A picture containing night, outdoor object&#10;&#10;Description automatically generated">
            <a:extLst>
              <a:ext uri="{FF2B5EF4-FFF2-40B4-BE49-F238E27FC236}">
                <a16:creationId xmlns:a16="http://schemas.microsoft.com/office/drawing/2014/main" id="{45E065D8-6FE2-409B-A702-ABE0CBB0F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49533" y="249868"/>
            <a:ext cx="4452902" cy="6293435"/>
          </a:xfrm>
          <a:prstGeom prst="rect">
            <a:avLst/>
          </a:prstGeom>
        </p:spPr>
      </p:pic>
      <p:pic>
        <p:nvPicPr>
          <p:cNvPr id="11" name="Picture 10" descr="A picture containing text, monitor, purple, desk&#10;&#10;Description automatically generated">
            <a:extLst>
              <a:ext uri="{FF2B5EF4-FFF2-40B4-BE49-F238E27FC236}">
                <a16:creationId xmlns:a16="http://schemas.microsoft.com/office/drawing/2014/main" id="{293AC20C-348B-460F-8287-8928C533F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" y="-18803"/>
            <a:ext cx="12172951" cy="6899762"/>
          </a:xfrm>
          <a:prstGeom prst="rect">
            <a:avLst/>
          </a:prstGeom>
        </p:spPr>
      </p:pic>
      <p:pic>
        <p:nvPicPr>
          <p:cNvPr id="4" name="Picture 3" descr="A picture containing text, plant, leaf&#10;&#10;Description automatically generated">
            <a:extLst>
              <a:ext uri="{FF2B5EF4-FFF2-40B4-BE49-F238E27FC236}">
                <a16:creationId xmlns:a16="http://schemas.microsoft.com/office/drawing/2014/main" id="{565359F8-F698-4B9E-8A2B-45A7E02B06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668" y="402113"/>
            <a:ext cx="9024756" cy="601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38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u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night, outdoor object&#10;&#10;Description automatically generated">
            <a:extLst>
              <a:ext uri="{FF2B5EF4-FFF2-40B4-BE49-F238E27FC236}">
                <a16:creationId xmlns:a16="http://schemas.microsoft.com/office/drawing/2014/main" id="{A032C1F7-E15B-4EC7-99A1-487C3AFEB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29910" y="439384"/>
            <a:ext cx="4452903" cy="6139542"/>
          </a:xfrm>
          <a:prstGeom prst="rect">
            <a:avLst/>
          </a:prstGeom>
        </p:spPr>
      </p:pic>
      <p:pic>
        <p:nvPicPr>
          <p:cNvPr id="5" name="Picture 4" descr="A picture containing night, outdoor object&#10;&#10;Description automatically generated">
            <a:extLst>
              <a:ext uri="{FF2B5EF4-FFF2-40B4-BE49-F238E27FC236}">
                <a16:creationId xmlns:a16="http://schemas.microsoft.com/office/drawing/2014/main" id="{7DF74998-6777-4F9E-BC13-C3232EC27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2860" y="403760"/>
            <a:ext cx="4344015" cy="6139542"/>
          </a:xfrm>
          <a:prstGeom prst="rect">
            <a:avLst/>
          </a:prstGeom>
        </p:spPr>
      </p:pic>
      <p:pic>
        <p:nvPicPr>
          <p:cNvPr id="8" name="Picture 7" descr="A picture containing night, outdoor object&#10;&#10;Description automatically generated">
            <a:extLst>
              <a:ext uri="{FF2B5EF4-FFF2-40B4-BE49-F238E27FC236}">
                <a16:creationId xmlns:a16="http://schemas.microsoft.com/office/drawing/2014/main" id="{45E065D8-6FE2-409B-A702-ABE0CBB0F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49533" y="249868"/>
            <a:ext cx="4452902" cy="6293435"/>
          </a:xfrm>
          <a:prstGeom prst="rect">
            <a:avLst/>
          </a:prstGeom>
        </p:spPr>
      </p:pic>
      <p:pic>
        <p:nvPicPr>
          <p:cNvPr id="11" name="Picture 10" descr="A picture containing text, monitor, purple, desk&#10;&#10;Description automatically generated">
            <a:extLst>
              <a:ext uri="{FF2B5EF4-FFF2-40B4-BE49-F238E27FC236}">
                <a16:creationId xmlns:a16="http://schemas.microsoft.com/office/drawing/2014/main" id="{293AC20C-348B-460F-8287-8928C533F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" y="-18803"/>
            <a:ext cx="12172951" cy="689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87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u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night, outdoor object&#10;&#10;Description automatically generated">
            <a:extLst>
              <a:ext uri="{FF2B5EF4-FFF2-40B4-BE49-F238E27FC236}">
                <a16:creationId xmlns:a16="http://schemas.microsoft.com/office/drawing/2014/main" id="{A032C1F7-E15B-4EC7-99A1-487C3AFEB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29910" y="439384"/>
            <a:ext cx="4452903" cy="6139542"/>
          </a:xfrm>
          <a:prstGeom prst="rect">
            <a:avLst/>
          </a:prstGeom>
        </p:spPr>
      </p:pic>
      <p:pic>
        <p:nvPicPr>
          <p:cNvPr id="5" name="Picture 4" descr="A picture containing night, outdoor object&#10;&#10;Description automatically generated">
            <a:extLst>
              <a:ext uri="{FF2B5EF4-FFF2-40B4-BE49-F238E27FC236}">
                <a16:creationId xmlns:a16="http://schemas.microsoft.com/office/drawing/2014/main" id="{7DF74998-6777-4F9E-BC13-C3232EC27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2860" y="403760"/>
            <a:ext cx="4344015" cy="6139542"/>
          </a:xfrm>
          <a:prstGeom prst="rect">
            <a:avLst/>
          </a:prstGeom>
        </p:spPr>
      </p:pic>
      <p:pic>
        <p:nvPicPr>
          <p:cNvPr id="8" name="Picture 7" descr="A picture containing night, outdoor object&#10;&#10;Description automatically generated">
            <a:extLst>
              <a:ext uri="{FF2B5EF4-FFF2-40B4-BE49-F238E27FC236}">
                <a16:creationId xmlns:a16="http://schemas.microsoft.com/office/drawing/2014/main" id="{45E065D8-6FE2-409B-A702-ABE0CBB0F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49533" y="249868"/>
            <a:ext cx="4452902" cy="6293435"/>
          </a:xfrm>
          <a:prstGeom prst="rect">
            <a:avLst/>
          </a:prstGeom>
        </p:spPr>
      </p:pic>
      <p:pic>
        <p:nvPicPr>
          <p:cNvPr id="11" name="Picture 10" descr="A picture containing text, monitor, purple, desk&#10;&#10;Description automatically generated">
            <a:extLst>
              <a:ext uri="{FF2B5EF4-FFF2-40B4-BE49-F238E27FC236}">
                <a16:creationId xmlns:a16="http://schemas.microsoft.com/office/drawing/2014/main" id="{293AC20C-348B-460F-8287-8928C533F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" y="-18803"/>
            <a:ext cx="12172951" cy="689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71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u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night, outdoor object&#10;&#10;Description automatically generated">
            <a:extLst>
              <a:ext uri="{FF2B5EF4-FFF2-40B4-BE49-F238E27FC236}">
                <a16:creationId xmlns:a16="http://schemas.microsoft.com/office/drawing/2014/main" id="{A032C1F7-E15B-4EC7-99A1-487C3AFEB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29910" y="439384"/>
            <a:ext cx="4452903" cy="6139542"/>
          </a:xfrm>
          <a:prstGeom prst="rect">
            <a:avLst/>
          </a:prstGeom>
        </p:spPr>
      </p:pic>
      <p:pic>
        <p:nvPicPr>
          <p:cNvPr id="5" name="Picture 4" descr="A picture containing night, outdoor object&#10;&#10;Description automatically generated">
            <a:extLst>
              <a:ext uri="{FF2B5EF4-FFF2-40B4-BE49-F238E27FC236}">
                <a16:creationId xmlns:a16="http://schemas.microsoft.com/office/drawing/2014/main" id="{7DF74998-6777-4F9E-BC13-C3232EC27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2860" y="403760"/>
            <a:ext cx="4344015" cy="6139542"/>
          </a:xfrm>
          <a:prstGeom prst="rect">
            <a:avLst/>
          </a:prstGeom>
        </p:spPr>
      </p:pic>
      <p:pic>
        <p:nvPicPr>
          <p:cNvPr id="8" name="Picture 7" descr="A picture containing night, outdoor object&#10;&#10;Description automatically generated">
            <a:extLst>
              <a:ext uri="{FF2B5EF4-FFF2-40B4-BE49-F238E27FC236}">
                <a16:creationId xmlns:a16="http://schemas.microsoft.com/office/drawing/2014/main" id="{45E065D8-6FE2-409B-A702-ABE0CBB0F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49533" y="249868"/>
            <a:ext cx="4452902" cy="6293435"/>
          </a:xfrm>
          <a:prstGeom prst="rect">
            <a:avLst/>
          </a:prstGeom>
        </p:spPr>
      </p:pic>
      <p:pic>
        <p:nvPicPr>
          <p:cNvPr id="11" name="Picture 10" descr="A picture containing text, monitor, purple, desk&#10;&#10;Description automatically generated">
            <a:extLst>
              <a:ext uri="{FF2B5EF4-FFF2-40B4-BE49-F238E27FC236}">
                <a16:creationId xmlns:a16="http://schemas.microsoft.com/office/drawing/2014/main" id="{293AC20C-348B-460F-8287-8928C533F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" y="-18803"/>
            <a:ext cx="12172951" cy="6899762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9A0E14E-C920-4280-ACAB-CE03725EE5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06" y="368137"/>
            <a:ext cx="9075719" cy="605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69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u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night, outdoor object&#10;&#10;Description automatically generated">
            <a:extLst>
              <a:ext uri="{FF2B5EF4-FFF2-40B4-BE49-F238E27FC236}">
                <a16:creationId xmlns:a16="http://schemas.microsoft.com/office/drawing/2014/main" id="{A032C1F7-E15B-4EC7-99A1-487C3AFEB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29910" y="439384"/>
            <a:ext cx="4452903" cy="6139542"/>
          </a:xfrm>
          <a:prstGeom prst="rect">
            <a:avLst/>
          </a:prstGeom>
        </p:spPr>
      </p:pic>
      <p:pic>
        <p:nvPicPr>
          <p:cNvPr id="5" name="Picture 4" descr="A picture containing night, outdoor object&#10;&#10;Description automatically generated">
            <a:extLst>
              <a:ext uri="{FF2B5EF4-FFF2-40B4-BE49-F238E27FC236}">
                <a16:creationId xmlns:a16="http://schemas.microsoft.com/office/drawing/2014/main" id="{7DF74998-6777-4F9E-BC13-C3232EC27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2860" y="403760"/>
            <a:ext cx="4344015" cy="6139542"/>
          </a:xfrm>
          <a:prstGeom prst="rect">
            <a:avLst/>
          </a:prstGeom>
        </p:spPr>
      </p:pic>
      <p:pic>
        <p:nvPicPr>
          <p:cNvPr id="8" name="Picture 7" descr="A picture containing night, outdoor object&#10;&#10;Description automatically generated">
            <a:extLst>
              <a:ext uri="{FF2B5EF4-FFF2-40B4-BE49-F238E27FC236}">
                <a16:creationId xmlns:a16="http://schemas.microsoft.com/office/drawing/2014/main" id="{45E065D8-6FE2-409B-A702-ABE0CBB0F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49533" y="249868"/>
            <a:ext cx="4452902" cy="6293435"/>
          </a:xfrm>
          <a:prstGeom prst="rect">
            <a:avLst/>
          </a:prstGeom>
        </p:spPr>
      </p:pic>
      <p:pic>
        <p:nvPicPr>
          <p:cNvPr id="11" name="Picture 10" descr="A picture containing text, monitor, purple, desk&#10;&#10;Description automatically generated">
            <a:extLst>
              <a:ext uri="{FF2B5EF4-FFF2-40B4-BE49-F238E27FC236}">
                <a16:creationId xmlns:a16="http://schemas.microsoft.com/office/drawing/2014/main" id="{293AC20C-348B-460F-8287-8928C533F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" y="-18803"/>
            <a:ext cx="12172951" cy="6899762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21E5CFC7-FC5A-404D-8007-07EA660F6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540" y="354609"/>
            <a:ext cx="9185068" cy="612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67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u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night, outdoor object&#10;&#10;Description automatically generated">
            <a:extLst>
              <a:ext uri="{FF2B5EF4-FFF2-40B4-BE49-F238E27FC236}">
                <a16:creationId xmlns:a16="http://schemas.microsoft.com/office/drawing/2014/main" id="{A032C1F7-E15B-4EC7-99A1-487C3AFEB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29910" y="439384"/>
            <a:ext cx="4452903" cy="6139542"/>
          </a:xfrm>
          <a:prstGeom prst="rect">
            <a:avLst/>
          </a:prstGeom>
        </p:spPr>
      </p:pic>
      <p:pic>
        <p:nvPicPr>
          <p:cNvPr id="5" name="Picture 4" descr="A picture containing night, outdoor object&#10;&#10;Description automatically generated">
            <a:extLst>
              <a:ext uri="{FF2B5EF4-FFF2-40B4-BE49-F238E27FC236}">
                <a16:creationId xmlns:a16="http://schemas.microsoft.com/office/drawing/2014/main" id="{7DF74998-6777-4F9E-BC13-C3232EC27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2860" y="403760"/>
            <a:ext cx="4344015" cy="6139542"/>
          </a:xfrm>
          <a:prstGeom prst="rect">
            <a:avLst/>
          </a:prstGeom>
        </p:spPr>
      </p:pic>
      <p:pic>
        <p:nvPicPr>
          <p:cNvPr id="8" name="Picture 7" descr="A picture containing night, outdoor object&#10;&#10;Description automatically generated">
            <a:extLst>
              <a:ext uri="{FF2B5EF4-FFF2-40B4-BE49-F238E27FC236}">
                <a16:creationId xmlns:a16="http://schemas.microsoft.com/office/drawing/2014/main" id="{45E065D8-6FE2-409B-A702-ABE0CBB0F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49533" y="249868"/>
            <a:ext cx="4452902" cy="6293435"/>
          </a:xfrm>
          <a:prstGeom prst="rect">
            <a:avLst/>
          </a:prstGeom>
        </p:spPr>
      </p:pic>
      <p:pic>
        <p:nvPicPr>
          <p:cNvPr id="11" name="Picture 10" descr="A picture containing text, monitor, purple, desk&#10;&#10;Description automatically generated">
            <a:extLst>
              <a:ext uri="{FF2B5EF4-FFF2-40B4-BE49-F238E27FC236}">
                <a16:creationId xmlns:a16="http://schemas.microsoft.com/office/drawing/2014/main" id="{293AC20C-348B-460F-8287-8928C533F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" y="-18803"/>
            <a:ext cx="12172951" cy="6899762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A443C87-D9F0-4C94-883A-719B99F6E7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141" y="403760"/>
            <a:ext cx="9075717" cy="605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43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u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night, outdoor object&#10;&#10;Description automatically generated">
            <a:extLst>
              <a:ext uri="{FF2B5EF4-FFF2-40B4-BE49-F238E27FC236}">
                <a16:creationId xmlns:a16="http://schemas.microsoft.com/office/drawing/2014/main" id="{A032C1F7-E15B-4EC7-99A1-487C3AFEB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29910" y="439384"/>
            <a:ext cx="4452903" cy="6139542"/>
          </a:xfrm>
          <a:prstGeom prst="rect">
            <a:avLst/>
          </a:prstGeom>
        </p:spPr>
      </p:pic>
      <p:pic>
        <p:nvPicPr>
          <p:cNvPr id="5" name="Picture 4" descr="A picture containing night, outdoor object&#10;&#10;Description automatically generated">
            <a:extLst>
              <a:ext uri="{FF2B5EF4-FFF2-40B4-BE49-F238E27FC236}">
                <a16:creationId xmlns:a16="http://schemas.microsoft.com/office/drawing/2014/main" id="{7DF74998-6777-4F9E-BC13-C3232EC27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2860" y="403760"/>
            <a:ext cx="4344015" cy="6139542"/>
          </a:xfrm>
          <a:prstGeom prst="rect">
            <a:avLst/>
          </a:prstGeom>
        </p:spPr>
      </p:pic>
      <p:pic>
        <p:nvPicPr>
          <p:cNvPr id="8" name="Picture 7" descr="A picture containing night, outdoor object&#10;&#10;Description automatically generated">
            <a:extLst>
              <a:ext uri="{FF2B5EF4-FFF2-40B4-BE49-F238E27FC236}">
                <a16:creationId xmlns:a16="http://schemas.microsoft.com/office/drawing/2014/main" id="{45E065D8-6FE2-409B-A702-ABE0CBB0F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49533" y="249868"/>
            <a:ext cx="4452902" cy="6293435"/>
          </a:xfrm>
          <a:prstGeom prst="rect">
            <a:avLst/>
          </a:prstGeom>
        </p:spPr>
      </p:pic>
      <p:pic>
        <p:nvPicPr>
          <p:cNvPr id="11" name="Picture 10" descr="A picture containing text, monitor, purple, desk&#10;&#10;Description automatically generated">
            <a:extLst>
              <a:ext uri="{FF2B5EF4-FFF2-40B4-BE49-F238E27FC236}">
                <a16:creationId xmlns:a16="http://schemas.microsoft.com/office/drawing/2014/main" id="{293AC20C-348B-460F-8287-8928C533F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" y="-18803"/>
            <a:ext cx="12172951" cy="6899762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3D2C0D78-E727-4BEC-8327-7E8263E5C0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94" y="425862"/>
            <a:ext cx="8989131" cy="599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7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u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night, outdoor object&#10;&#10;Description automatically generated">
            <a:extLst>
              <a:ext uri="{FF2B5EF4-FFF2-40B4-BE49-F238E27FC236}">
                <a16:creationId xmlns:a16="http://schemas.microsoft.com/office/drawing/2014/main" id="{A032C1F7-E15B-4EC7-99A1-487C3AFEB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29910" y="439384"/>
            <a:ext cx="4452903" cy="6139542"/>
          </a:xfrm>
          <a:prstGeom prst="rect">
            <a:avLst/>
          </a:prstGeom>
        </p:spPr>
      </p:pic>
      <p:pic>
        <p:nvPicPr>
          <p:cNvPr id="5" name="Picture 4" descr="A picture containing night, outdoor object&#10;&#10;Description automatically generated">
            <a:extLst>
              <a:ext uri="{FF2B5EF4-FFF2-40B4-BE49-F238E27FC236}">
                <a16:creationId xmlns:a16="http://schemas.microsoft.com/office/drawing/2014/main" id="{7DF74998-6777-4F9E-BC13-C3232EC27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2860" y="403760"/>
            <a:ext cx="4344015" cy="6139542"/>
          </a:xfrm>
          <a:prstGeom prst="rect">
            <a:avLst/>
          </a:prstGeom>
        </p:spPr>
      </p:pic>
      <p:pic>
        <p:nvPicPr>
          <p:cNvPr id="8" name="Picture 7" descr="A picture containing night, outdoor object&#10;&#10;Description automatically generated">
            <a:extLst>
              <a:ext uri="{FF2B5EF4-FFF2-40B4-BE49-F238E27FC236}">
                <a16:creationId xmlns:a16="http://schemas.microsoft.com/office/drawing/2014/main" id="{45E065D8-6FE2-409B-A702-ABE0CBB0F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49533" y="249868"/>
            <a:ext cx="4452902" cy="6293435"/>
          </a:xfrm>
          <a:prstGeom prst="rect">
            <a:avLst/>
          </a:prstGeom>
        </p:spPr>
      </p:pic>
      <p:pic>
        <p:nvPicPr>
          <p:cNvPr id="11" name="Picture 10" descr="A picture containing text, monitor, purple, desk&#10;&#10;Description automatically generated">
            <a:extLst>
              <a:ext uri="{FF2B5EF4-FFF2-40B4-BE49-F238E27FC236}">
                <a16:creationId xmlns:a16="http://schemas.microsoft.com/office/drawing/2014/main" id="{293AC20C-348B-460F-8287-8928C533F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" y="-18803"/>
            <a:ext cx="12172951" cy="6899762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137A01C-483A-4BAE-9408-43CAA7D464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18" y="417945"/>
            <a:ext cx="9001007" cy="600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64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u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night, outdoor object&#10;&#10;Description automatically generated">
            <a:extLst>
              <a:ext uri="{FF2B5EF4-FFF2-40B4-BE49-F238E27FC236}">
                <a16:creationId xmlns:a16="http://schemas.microsoft.com/office/drawing/2014/main" id="{A032C1F7-E15B-4EC7-99A1-487C3AFEB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29910" y="439384"/>
            <a:ext cx="4452903" cy="6139542"/>
          </a:xfrm>
          <a:prstGeom prst="rect">
            <a:avLst/>
          </a:prstGeom>
        </p:spPr>
      </p:pic>
      <p:pic>
        <p:nvPicPr>
          <p:cNvPr id="5" name="Picture 4" descr="A picture containing night, outdoor object&#10;&#10;Description automatically generated">
            <a:extLst>
              <a:ext uri="{FF2B5EF4-FFF2-40B4-BE49-F238E27FC236}">
                <a16:creationId xmlns:a16="http://schemas.microsoft.com/office/drawing/2014/main" id="{7DF74998-6777-4F9E-BC13-C3232EC27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2860" y="403760"/>
            <a:ext cx="4344015" cy="6139542"/>
          </a:xfrm>
          <a:prstGeom prst="rect">
            <a:avLst/>
          </a:prstGeom>
        </p:spPr>
      </p:pic>
      <p:pic>
        <p:nvPicPr>
          <p:cNvPr id="8" name="Picture 7" descr="A picture containing night, outdoor object&#10;&#10;Description automatically generated">
            <a:extLst>
              <a:ext uri="{FF2B5EF4-FFF2-40B4-BE49-F238E27FC236}">
                <a16:creationId xmlns:a16="http://schemas.microsoft.com/office/drawing/2014/main" id="{45E065D8-6FE2-409B-A702-ABE0CBB0F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49533" y="249868"/>
            <a:ext cx="4452902" cy="6293435"/>
          </a:xfrm>
          <a:prstGeom prst="rect">
            <a:avLst/>
          </a:prstGeom>
        </p:spPr>
      </p:pic>
      <p:pic>
        <p:nvPicPr>
          <p:cNvPr id="11" name="Picture 10" descr="A picture containing text, monitor, purple, desk&#10;&#10;Description automatically generated">
            <a:extLst>
              <a:ext uri="{FF2B5EF4-FFF2-40B4-BE49-F238E27FC236}">
                <a16:creationId xmlns:a16="http://schemas.microsoft.com/office/drawing/2014/main" id="{293AC20C-348B-460F-8287-8928C533F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" y="-18803"/>
            <a:ext cx="12172951" cy="6899762"/>
          </a:xfrm>
          <a:prstGeom prst="rect">
            <a:avLst/>
          </a:prstGeom>
        </p:spPr>
      </p:pic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7EDDDD8D-50F5-4FBE-A405-C30623778F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086" y="534390"/>
            <a:ext cx="8585856" cy="572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58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u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night, outdoor object&#10;&#10;Description automatically generated">
            <a:extLst>
              <a:ext uri="{FF2B5EF4-FFF2-40B4-BE49-F238E27FC236}">
                <a16:creationId xmlns:a16="http://schemas.microsoft.com/office/drawing/2014/main" id="{A032C1F7-E15B-4EC7-99A1-487C3AFEB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29910" y="439384"/>
            <a:ext cx="4452903" cy="6139542"/>
          </a:xfrm>
          <a:prstGeom prst="rect">
            <a:avLst/>
          </a:prstGeom>
        </p:spPr>
      </p:pic>
      <p:pic>
        <p:nvPicPr>
          <p:cNvPr id="5" name="Picture 4" descr="A picture containing night, outdoor object&#10;&#10;Description automatically generated">
            <a:extLst>
              <a:ext uri="{FF2B5EF4-FFF2-40B4-BE49-F238E27FC236}">
                <a16:creationId xmlns:a16="http://schemas.microsoft.com/office/drawing/2014/main" id="{7DF74998-6777-4F9E-BC13-C3232EC27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2860" y="403760"/>
            <a:ext cx="4344015" cy="6139542"/>
          </a:xfrm>
          <a:prstGeom prst="rect">
            <a:avLst/>
          </a:prstGeom>
        </p:spPr>
      </p:pic>
      <p:pic>
        <p:nvPicPr>
          <p:cNvPr id="8" name="Picture 7" descr="A picture containing night, outdoor object&#10;&#10;Description automatically generated">
            <a:extLst>
              <a:ext uri="{FF2B5EF4-FFF2-40B4-BE49-F238E27FC236}">
                <a16:creationId xmlns:a16="http://schemas.microsoft.com/office/drawing/2014/main" id="{45E065D8-6FE2-409B-A702-ABE0CBB0F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49533" y="249868"/>
            <a:ext cx="4452902" cy="6293435"/>
          </a:xfrm>
          <a:prstGeom prst="rect">
            <a:avLst/>
          </a:prstGeom>
        </p:spPr>
      </p:pic>
      <p:pic>
        <p:nvPicPr>
          <p:cNvPr id="11" name="Picture 10" descr="A picture containing text, monitor, purple, desk&#10;&#10;Description automatically generated">
            <a:extLst>
              <a:ext uri="{FF2B5EF4-FFF2-40B4-BE49-F238E27FC236}">
                <a16:creationId xmlns:a16="http://schemas.microsoft.com/office/drawing/2014/main" id="{293AC20C-348B-460F-8287-8928C533F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" y="-18803"/>
            <a:ext cx="12172951" cy="6899762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87BDF573-3DB5-4324-858F-E0B26563FD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665" y="338777"/>
            <a:ext cx="9119759" cy="607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01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u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treetscapeVTI">
  <a:themeElements>
    <a:clrScheme name="AnalogousFromLightSeedRightStep">
      <a:dk1>
        <a:srgbClr val="000000"/>
      </a:dk1>
      <a:lt1>
        <a:srgbClr val="FFFFFF"/>
      </a:lt1>
      <a:dk2>
        <a:srgbClr val="313820"/>
      </a:dk2>
      <a:lt2>
        <a:srgbClr val="E2E8E5"/>
      </a:lt2>
      <a:accent1>
        <a:srgbClr val="C894AD"/>
      </a:accent1>
      <a:accent2>
        <a:srgbClr val="BC7C80"/>
      </a:accent2>
      <a:accent3>
        <a:srgbClr val="C29C87"/>
      </a:accent3>
      <a:accent4>
        <a:srgbClr val="B1A375"/>
      </a:accent4>
      <a:accent5>
        <a:srgbClr val="9FA87C"/>
      </a:accent5>
      <a:accent6>
        <a:srgbClr val="89AC71"/>
      </a:accent6>
      <a:hlink>
        <a:srgbClr val="579074"/>
      </a:hlink>
      <a:folHlink>
        <a:srgbClr val="7F7F7F"/>
      </a:folHlink>
    </a:clrScheme>
    <a:fontScheme name="Street">
      <a:majorFont>
        <a:latin typeface="Franklin Gothic Heavy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eetscapeVTI" id="{B20F88EA-96D0-4E96-9207-A1488DAC5867}" vid="{3F7E5CFE-E584-4E58-A75E-141AC45B14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Consolas</vt:lpstr>
      <vt:lpstr>Franklin Gothic Heavy</vt:lpstr>
      <vt:lpstr>StreetscapeVTI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Dunford-Gent</dc:creator>
  <cp:lastModifiedBy>Carl Dunford-Gent</cp:lastModifiedBy>
  <cp:revision>14</cp:revision>
  <dcterms:created xsi:type="dcterms:W3CDTF">2021-10-07T10:10:55Z</dcterms:created>
  <dcterms:modified xsi:type="dcterms:W3CDTF">2021-12-04T10:18:54Z</dcterms:modified>
</cp:coreProperties>
</file>